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765" r:id="rId2"/>
  </p:sldMasterIdLst>
  <p:notesMasterIdLst>
    <p:notesMasterId r:id="rId15"/>
  </p:notesMasterIdLst>
  <p:handoutMasterIdLst>
    <p:handoutMasterId r:id="rId16"/>
  </p:handoutMasterIdLst>
  <p:sldIdLst>
    <p:sldId id="335" r:id="rId3"/>
    <p:sldId id="342" r:id="rId4"/>
    <p:sldId id="343" r:id="rId5"/>
    <p:sldId id="344" r:id="rId6"/>
    <p:sldId id="262" r:id="rId7"/>
    <p:sldId id="345" r:id="rId8"/>
    <p:sldId id="346" r:id="rId9"/>
    <p:sldId id="347" r:id="rId10"/>
    <p:sldId id="348" r:id="rId11"/>
    <p:sldId id="351" r:id="rId12"/>
    <p:sldId id="349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16E"/>
    <a:srgbClr val="24ABB5"/>
    <a:srgbClr val="555754"/>
    <a:srgbClr val="4F81BD"/>
    <a:srgbClr val="379DB9"/>
    <a:srgbClr val="86B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70072" autoAdjust="0"/>
  </p:normalViewPr>
  <p:slideViewPr>
    <p:cSldViewPr snapToGrid="0" snapToObjects="1">
      <p:cViewPr varScale="1">
        <p:scale>
          <a:sx n="69" d="100"/>
          <a:sy n="69" d="100"/>
        </p:scale>
        <p:origin x="177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0BE28-0504-405D-8993-E679B06DAF79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E923C-B6B3-4400-91FF-A5A94D09BF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A5DF-BFAD-4363-A091-7532AEB23042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1AA0-2D7E-44F1-8FE5-8715DB1F14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1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56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0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607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2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7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9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1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76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11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713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7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01AA0-2D7E-44F1-8FE5-8715DB1F146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3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4AB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CIWM-LOGO_White-Potra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501650"/>
            <a:ext cx="1765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IWM-ICON-WAVE_CROPPED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7138"/>
            <a:ext cx="9144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770688"/>
            <a:ext cx="9144000" cy="87312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61745"/>
            <a:ext cx="7772400" cy="1004046"/>
          </a:xfrm>
        </p:spPr>
        <p:txBody>
          <a:bodyPr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4169"/>
            <a:ext cx="6400800" cy="11970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0FAE59F-3BFD-4CEC-91C7-05A9D73CB175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73788"/>
            <a:ext cx="522288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4A12785F-6117-427B-8FBE-789199F6E2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89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4AB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CIWM-ICON-WAVE_CROPPED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7138"/>
            <a:ext cx="9144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770688"/>
            <a:ext cx="9144000" cy="87312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4086"/>
            <a:ext cx="6400800" cy="11970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BDD8B85-B745-4DD8-BA69-4872269FDB31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73788"/>
            <a:ext cx="522288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92353FCE-8474-4022-848F-91277C5B03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42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Insert full screen image here</a:t>
            </a:r>
          </a:p>
        </p:txBody>
      </p:sp>
      <p:sp>
        <p:nvSpPr>
          <p:cNvPr id="3" name="Rectangle 2"/>
          <p:cNvSpPr/>
          <p:nvPr/>
        </p:nvSpPr>
        <p:spPr>
          <a:xfrm>
            <a:off x="6967538" y="1470025"/>
            <a:ext cx="2176462" cy="1208088"/>
          </a:xfrm>
          <a:prstGeom prst="rect">
            <a:avLst/>
          </a:prstGeom>
          <a:solidFill>
            <a:srgbClr val="24AB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151688" y="1654175"/>
            <a:ext cx="19923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/>
                </a:solidFill>
                <a:latin typeface="Century Gothic" pitchFamily="34" charset="0"/>
              </a:rPr>
              <a:t>Insert text here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01D1-75C7-4355-A6C9-E82D10077EF3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6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272338" cy="785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7450" y="1125538"/>
            <a:ext cx="3559175" cy="532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125538"/>
            <a:ext cx="3560763" cy="532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D1793A-0AC4-43C1-A234-90FB506FCE94}" type="datetimeFigureOut">
              <a:rPr lang="en-US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8FE5-E474-48EA-BEE9-F764B756C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DF37-063D-4062-BD97-7804BA8179EE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178B-8021-469A-94F7-FC129A37D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99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0FEE-D9E2-4FF1-BA5C-F223C6D7DCF1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C917-347E-495C-90F1-C0EA163089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71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89C0-C337-4EC5-9755-6E4B4467D050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301B7-0093-4173-B324-E9EFBDBCD4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17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849F-921B-4AD5-8E3C-ABB6DC3D5A31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8FD4-930B-479E-AE03-9D96EFFF90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23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4E8C-05EB-4E6E-938F-0152C48374E2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E544A-3CFF-46D6-A9B8-F8202AD3CF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69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EB67-422F-4D7B-A064-B28C3D4E5053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57F11-E082-43B8-BD8A-9D3BB1818D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2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17371"/>
            <a:ext cx="3008313" cy="3208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56E6-E045-4A36-BF80-DF94961521F4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49200-EA0B-4D38-8C70-B3DE7ECAA0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96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69571"/>
            <a:ext cx="5486400" cy="32580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E864-E624-469E-9BCB-C81382096265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45422-270F-4263-A878-1A865C4981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23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770688"/>
            <a:ext cx="9144000" cy="87312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pic>
        <p:nvPicPr>
          <p:cNvPr id="1027" name="Picture 9" descr="CIWM-ICON-WAVE_CROPPED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0463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876300"/>
            <a:ext cx="9144000" cy="325438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76300"/>
            <a:ext cx="79676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DCB33E-BCC2-4DB2-8D3A-5BE9441383C9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863" y="876300"/>
            <a:ext cx="523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77BB1-4E30-4900-80EB-8F31EE9A8BF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4" name="Picture 7" descr="CIWM-LOGO_Blue-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838"/>
            <a:ext cx="16795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2" r:id="rId10"/>
    <p:sldLayoutId id="214748368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panose="020B0502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panose="020B0502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panose="020B0502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panose="020B0502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86B245"/>
        </a:buClr>
        <a:buFont typeface="Wingdings" panose="05000000000000000000" pitchFamily="2" charset="2"/>
        <a:buChar char="§"/>
        <a:defRPr sz="3200" kern="1200">
          <a:solidFill>
            <a:srgbClr val="74716E"/>
          </a:solidFill>
          <a:latin typeface="Century Gothic"/>
          <a:ea typeface="MS PGothic" pitchFamily="34" charset="-128"/>
          <a:cs typeface="Century Gothic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86B245"/>
        </a:buClr>
        <a:buFont typeface="Arial" panose="020B0604020202020204" pitchFamily="34" charset="0"/>
        <a:buChar char="–"/>
        <a:defRPr sz="2800" kern="1200">
          <a:solidFill>
            <a:srgbClr val="74716E"/>
          </a:solidFill>
          <a:latin typeface="Century Gothic"/>
          <a:ea typeface="MS PGothic" pitchFamily="34" charset="-128"/>
          <a:cs typeface="Century Gothic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16E"/>
          </a:solidFill>
          <a:latin typeface="Century Gothic"/>
          <a:ea typeface="MS PGothic" pitchFamily="34" charset="-128"/>
          <a:cs typeface="Century Gothic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16E"/>
          </a:solidFill>
          <a:latin typeface="Century Gothic"/>
          <a:ea typeface="MS PGothic" pitchFamily="34" charset="-128"/>
          <a:cs typeface="Century Gothic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16E"/>
          </a:solidFill>
          <a:latin typeface="Century Gothic"/>
          <a:ea typeface="MS PGothic" pitchFamily="34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770688"/>
            <a:ext cx="9144000" cy="87312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pic>
        <p:nvPicPr>
          <p:cNvPr id="1027" name="Picture 9" descr="CIWM-ICON-WAVE_CROPPE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40463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876300"/>
            <a:ext cx="9144000" cy="663575"/>
          </a:xfrm>
          <a:prstGeom prst="rect">
            <a:avLst/>
          </a:prstGeom>
          <a:solidFill>
            <a:srgbClr val="86B2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76300"/>
            <a:ext cx="79676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62150"/>
            <a:ext cx="8229600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991BA0E-02B9-43D1-A4D6-DF7DD2C81475}" type="datetimeFigureOut">
              <a:rPr lang="en-US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863" y="876300"/>
            <a:ext cx="6096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42D0DB-6255-4F1A-B2C5-72BD1D89816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4" name="Picture 7" descr="CIWM-LOGO_Blue-Landscap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3838"/>
            <a:ext cx="16795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67" r:id="rId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  <a:ea typeface="MS PGothic" pitchFamily="34" charset="-128"/>
          <a:cs typeface="Century Gothic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Century Gothic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86B245"/>
        </a:buClr>
        <a:buFont typeface="Wingdings" pitchFamily="2" charset="2"/>
        <a:buChar char="§"/>
        <a:defRPr sz="32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86B245"/>
        </a:buClr>
        <a:buFont typeface="Arial" pitchFamily="34" charset="0"/>
        <a:buChar char="–"/>
        <a:defRPr sz="28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2762250"/>
            <a:ext cx="7772400" cy="1003300"/>
          </a:xfrm>
        </p:spPr>
        <p:txBody>
          <a:bodyPr/>
          <a:lstStyle/>
          <a:p>
            <a:r>
              <a:rPr lang="en-US" altLang="en-US" sz="3200" i="1" dirty="0">
                <a:latin typeface="Century Gothic" panose="020B0502020202020204" pitchFamily="34" charset="0"/>
                <a:cs typeface="Century Gothic" panose="020B0502020202020204" pitchFamily="34" charset="0"/>
              </a:rPr>
              <a:t>Name of Centre? </a:t>
            </a:r>
            <a:r>
              <a:rPr lang="en-US" altLang="en-US" sz="3200" dirty="0">
                <a:latin typeface="Century Gothic" panose="020B0502020202020204" pitchFamily="34" charset="0"/>
                <a:cs typeface="Century Gothic" panose="020B0502020202020204" pitchFamily="34" charset="0"/>
              </a:rPr>
              <a:t>Centre Council </a:t>
            </a:r>
            <a:br>
              <a:rPr lang="en-US" altLang="en-US" sz="3200" dirty="0"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en-US" altLang="en-US" sz="3200" dirty="0">
                <a:latin typeface="Century Gothic" panose="020B0502020202020204" pitchFamily="34" charset="0"/>
                <a:cs typeface="Century Gothic" panose="020B0502020202020204" pitchFamily="34" charset="0"/>
              </a:rPr>
              <a:t>AGM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298696"/>
            <a:ext cx="6400800" cy="1196975"/>
          </a:xfrm>
        </p:spPr>
        <p:txBody>
          <a:bodyPr>
            <a:noAutofit/>
          </a:bodyPr>
          <a:lstStyle/>
          <a:p>
            <a:r>
              <a:rPr lang="en-US" altLang="en-US" sz="2400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Date:</a:t>
            </a:r>
          </a:p>
          <a:p>
            <a:r>
              <a:rPr lang="en-US" altLang="en-US" sz="2400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Chair: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036496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12- Centre’s Financial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8956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13- Any Other Business</a:t>
            </a:r>
            <a:endParaRPr lang="en-US" sz="32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640960" cy="402224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600" dirty="0">
              <a:solidFill>
                <a:srgbClr val="996600"/>
              </a:solidFill>
              <a:latin typeface="Optima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623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Thank You</a:t>
            </a:r>
            <a:endParaRPr lang="en-GB" sz="2000" dirty="0"/>
          </a:p>
          <a:p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111190" y="5281648"/>
            <a:ext cx="8229600" cy="107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20000"/>
              </a:spcBef>
              <a:buClr>
                <a:srgbClr val="86B245"/>
              </a:buClr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45 Book" pitchFamily="34" charset="0"/>
              <a:ea typeface="MS PGothic" pitchFamily="34" charset="-128"/>
              <a:cs typeface="Century Gothic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6B245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45 Book" pitchFamily="34" charset="0"/>
              <a:ea typeface="MS PGothic" pitchFamily="34" charset="-128"/>
              <a:cs typeface="Century Gothic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6B245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45 Book" pitchFamily="34" charset="0"/>
              <a:ea typeface="MS PGothic" pitchFamily="34" charset="-128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992417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1- Welcome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-10509" y="5115753"/>
            <a:ext cx="9144000" cy="72008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Century Gothic"/>
                <a:ea typeface="MS PGothic" pitchFamily="34" charset="-128"/>
              </a:rPr>
              <a:t>4- Matters Arising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17174" y="4248615"/>
            <a:ext cx="5876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/>
                <a:ea typeface="MS PGothic" pitchFamily="34" charset="-128"/>
                <a:cs typeface="Century Gothic"/>
              </a:rPr>
              <a:t>Any amendments?</a:t>
            </a:r>
          </a:p>
          <a:p>
            <a:pPr algn="ctr"/>
            <a:r>
              <a:rPr lang="en-GB" sz="2400" dirty="0">
                <a:latin typeface="Century Gothic"/>
                <a:cs typeface="Century Gothic"/>
              </a:rPr>
              <a:t>Call for proposer &amp; seconder?</a:t>
            </a:r>
            <a:endParaRPr lang="en-GB" sz="2400" dirty="0">
              <a:latin typeface="Century Gothic"/>
              <a:ea typeface="MS PGothic" pitchFamily="34" charset="-128"/>
              <a:cs typeface="Century Gothic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43537-FF62-4FF3-B595-9DE05D8467CA}"/>
              </a:ext>
            </a:extLst>
          </p:cNvPr>
          <p:cNvSpPr/>
          <p:nvPr/>
        </p:nvSpPr>
        <p:spPr>
          <a:xfrm>
            <a:off x="0" y="3443681"/>
            <a:ext cx="9144000" cy="72008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Century Gothic"/>
                <a:ea typeface="MS PGothic" pitchFamily="34" charset="-128"/>
              </a:rPr>
              <a:t>3- Minutes from AGM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6CFD4D-0E2D-40B6-9A03-8FF2ABA5D62E}"/>
              </a:ext>
            </a:extLst>
          </p:cNvPr>
          <p:cNvSpPr/>
          <p:nvPr/>
        </p:nvSpPr>
        <p:spPr>
          <a:xfrm>
            <a:off x="0" y="2133090"/>
            <a:ext cx="9144000" cy="72008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Century Gothic"/>
                <a:ea typeface="MS PGothic" pitchFamily="34" charset="-128"/>
              </a:rPr>
              <a:t>2- Apologies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E7CBBB-29A3-4148-9EE7-4963F4C3C804}"/>
              </a:ext>
            </a:extLst>
          </p:cNvPr>
          <p:cNvSpPr/>
          <p:nvPr/>
        </p:nvSpPr>
        <p:spPr>
          <a:xfrm>
            <a:off x="1616577" y="2855159"/>
            <a:ext cx="5838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71772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5- Centre Councillors’ Election</a:t>
            </a:r>
            <a:endParaRPr lang="en-US" sz="32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133815" y="1542579"/>
            <a:ext cx="8830673" cy="476674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600" dirty="0">
              <a:solidFill>
                <a:srgbClr val="996600"/>
              </a:solidFill>
              <a:latin typeface="Optim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/>
              <a:t>? x Centre </a:t>
            </a:r>
            <a:r>
              <a:rPr lang="en-US" sz="2400" b="1" dirty="0" err="1"/>
              <a:t>Councillors</a:t>
            </a:r>
            <a:r>
              <a:rPr lang="en-US" sz="2400" b="1" dirty="0"/>
              <a:t> at the end of their term: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Names?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07375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85812"/>
          </a:xfrm>
        </p:spPr>
        <p:txBody>
          <a:bodyPr/>
          <a:lstStyle/>
          <a:p>
            <a:pPr algn="ctr" eaLnBrk="1" hangingPunct="1"/>
            <a:r>
              <a:rPr lang="en-GB" sz="3200" dirty="0"/>
              <a:t>Other Members of Centre Council</a:t>
            </a:r>
            <a:endParaRPr lang="en-US" sz="3200" dirty="0"/>
          </a:p>
        </p:txBody>
      </p:sp>
      <p:sp>
        <p:nvSpPr>
          <p:cNvPr id="491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39999"/>
            <a:ext cx="8764860" cy="5016917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latin typeface="Century Gothic" pitchFamily="34" charset="0"/>
                <a:cs typeface="Arial" pitchFamily="34" charset="0"/>
              </a:rPr>
              <a:t>	</a:t>
            </a:r>
            <a:r>
              <a:rPr lang="en-GB" sz="2000" b="1" dirty="0">
                <a:latin typeface="Century Gothic" panose="020B0502020202020204" pitchFamily="34" charset="0"/>
                <a:cs typeface="Arial" pitchFamily="34" charset="0"/>
              </a:rPr>
              <a:t>Elected Members:</a:t>
            </a:r>
          </a:p>
          <a:p>
            <a:pPr marL="457200" lvl="1" indent="0">
              <a:buNone/>
            </a:pPr>
            <a:r>
              <a:rPr lang="en-GB" altLang="en-US" sz="1900" dirty="0">
                <a:latin typeface="Century Gothic" panose="020B0502020202020204" pitchFamily="34" charset="0"/>
              </a:rPr>
              <a:t>Names?	</a:t>
            </a:r>
          </a:p>
          <a:p>
            <a:pPr marL="457200" lvl="1" indent="0">
              <a:buNone/>
            </a:pPr>
            <a:r>
              <a:rPr lang="en-GB" altLang="en-US" sz="1900" dirty="0">
                <a:latin typeface="Century Gothic" panose="020B0502020202020204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GB" sz="2000" b="1" dirty="0">
                <a:latin typeface="Century Gothic" panose="020B0502020202020204" pitchFamily="34" charset="0"/>
                <a:cs typeface="Arial" pitchFamily="34" charset="0"/>
              </a:rPr>
              <a:t>Co-opted Members:</a:t>
            </a:r>
          </a:p>
          <a:p>
            <a:pPr marL="457200" lvl="1" indent="0">
              <a:buNone/>
            </a:pPr>
            <a:r>
              <a:rPr lang="en-GB" sz="1900" dirty="0">
                <a:latin typeface="Century Gothic" panose="020B0502020202020204" pitchFamily="34" charset="0"/>
                <a:cs typeface="Arial" pitchFamily="34" charset="0"/>
              </a:rPr>
              <a:t>Names? </a:t>
            </a:r>
          </a:p>
          <a:p>
            <a:pPr marL="457200" lvl="1" indent="0">
              <a:buNone/>
            </a:pPr>
            <a:endParaRPr lang="en-GB" sz="1900" dirty="0"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2000" b="1" dirty="0">
                <a:latin typeface="Century Gothic" pitchFamily="34" charset="0"/>
                <a:cs typeface="Arial" pitchFamily="34" charset="0"/>
              </a:rPr>
              <a:t>Honorary Secretary:</a:t>
            </a:r>
          </a:p>
          <a:p>
            <a:pPr marL="457200" lvl="1" indent="0">
              <a:buNone/>
            </a:pPr>
            <a:r>
              <a:rPr lang="en-GB" sz="1900" dirty="0">
                <a:latin typeface="Century Gothic" pitchFamily="34" charset="0"/>
                <a:cs typeface="Arial" pitchFamily="34" charset="0"/>
              </a:rPr>
              <a:t>Name?</a:t>
            </a:r>
          </a:p>
          <a:p>
            <a:endParaRPr lang="en-GB" sz="2800" dirty="0"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4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Centre Council Attendance Year? (</a:t>
            </a:r>
            <a:r>
              <a:rPr lang="en-GB" dirty="0" err="1"/>
              <a:t>eg.</a:t>
            </a:r>
            <a:r>
              <a:rPr lang="en-GB" dirty="0"/>
              <a:t> 2020)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39760"/>
              </p:ext>
            </p:extLst>
          </p:nvPr>
        </p:nvGraphicFramePr>
        <p:xfrm>
          <a:off x="100361" y="1460501"/>
          <a:ext cx="8878540" cy="466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09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Councillor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/>
                        <a:t>Attendance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Date?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Date?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Date?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Date?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Date?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r>
                        <a:rPr lang="en-GB" dirty="0"/>
                        <a:t>Name?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74716E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600" b="0" i="0" u="none" strike="noStrike" dirty="0">
                          <a:solidFill>
                            <a:srgbClr val="555754"/>
                          </a:solidFill>
                          <a:effectLst/>
                          <a:latin typeface="Wingdings" panose="05000000000000000000" pitchFamily="2" charset="2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4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600" b="0" i="0" u="none" strike="noStrike" dirty="0">
                          <a:solidFill>
                            <a:srgbClr val="74716E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74716E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74716E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74716E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4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74716E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600" b="0" i="0" u="none" strike="noStrike" dirty="0">
                        <a:solidFill>
                          <a:srgbClr val="555754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6,7,8 - Confirmation of other roles </a:t>
            </a:r>
            <a:endParaRPr lang="en-US" sz="32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267629" y="1553729"/>
            <a:ext cx="8264340" cy="473927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600" dirty="0">
              <a:solidFill>
                <a:srgbClr val="996600"/>
              </a:solidFill>
              <a:latin typeface="Optima"/>
            </a:endParaRPr>
          </a:p>
          <a:p>
            <a:pPr marL="0" indent="0">
              <a:buNone/>
            </a:pPr>
            <a:r>
              <a:rPr lang="en-US" sz="2400" b="1" dirty="0"/>
              <a:t>Centre Chair</a:t>
            </a:r>
            <a:r>
              <a:rPr lang="en-US" sz="2400" dirty="0"/>
              <a:t>: Name?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Centre Secretary</a:t>
            </a:r>
            <a:r>
              <a:rPr lang="en-US" sz="2400" dirty="0"/>
              <a:t>: Name? 	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/>
              <a:t>Centre Treasurer</a:t>
            </a:r>
            <a:r>
              <a:rPr lang="en-US" sz="2400" dirty="0"/>
              <a:t>: Name?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/>
              <a:t>Members Council Representative: </a:t>
            </a:r>
            <a:r>
              <a:rPr lang="en-US" sz="2400" dirty="0"/>
              <a:t>Name?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Committee Members </a:t>
            </a:r>
            <a:r>
              <a:rPr lang="en-GB" altLang="en-US" sz="1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if any add name of Committee</a:t>
            </a:r>
            <a:r>
              <a:rPr lang="en-GB" altLang="en-US" sz="2400" b="1" dirty="0">
                <a:latin typeface="Century Gothic" panose="020B0502020202020204" pitchFamily="34" charset="0"/>
              </a:rPr>
              <a:t>: </a:t>
            </a:r>
            <a:r>
              <a:rPr lang="en-US" sz="2400" dirty="0"/>
              <a:t>Name?</a:t>
            </a:r>
            <a:endParaRPr lang="en-GB" altLang="en-US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17678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-167268" y="764704"/>
            <a:ext cx="9511990" cy="777875"/>
          </a:xfrm>
        </p:spPr>
        <p:txBody>
          <a:bodyPr/>
          <a:lstStyle/>
          <a:p>
            <a:pPr algn="ctr" eaLnBrk="1" hangingPunct="1"/>
            <a:r>
              <a:rPr lang="en-GB" sz="2400" dirty="0"/>
              <a:t>9- Confirmation of NMN Coordinators</a:t>
            </a:r>
            <a:endParaRPr lang="en-US" sz="24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2123728" y="1542579"/>
            <a:ext cx="6768752" cy="476674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600" dirty="0">
              <a:solidFill>
                <a:srgbClr val="996600"/>
              </a:solidFill>
              <a:latin typeface="Optim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B38C01-26E1-4753-851B-73BC22D5A4FE}"/>
              </a:ext>
            </a:extLst>
          </p:cNvPr>
          <p:cNvSpPr/>
          <p:nvPr/>
        </p:nvSpPr>
        <p:spPr>
          <a:xfrm>
            <a:off x="167269" y="2320454"/>
            <a:ext cx="8207298" cy="1427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NMN Coordinators: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Century Gothic" panose="020B0502020202020204" pitchFamily="34" charset="0"/>
              </a:rPr>
              <a:t>Names?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81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259632" y="764704"/>
            <a:ext cx="7776864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10- Confirmation of Auditors</a:t>
            </a:r>
            <a:endParaRPr lang="en-US" sz="32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178420" y="1988840"/>
            <a:ext cx="8570044" cy="374441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Auditors who signed </a:t>
            </a:r>
            <a:r>
              <a:rPr lang="en-US" sz="2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Year?</a:t>
            </a:r>
            <a:r>
              <a:rPr lang="en-US" sz="2400" b="1" dirty="0">
                <a:latin typeface="Century Gothic" panose="020B0502020202020204" pitchFamily="34" charset="0"/>
              </a:rPr>
              <a:t> Financial Accounts 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Names?</a:t>
            </a:r>
            <a:endParaRPr lang="en-GB" sz="2400" dirty="0">
              <a:solidFill>
                <a:srgbClr val="996600"/>
              </a:solidFill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41446353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036496" cy="777875"/>
          </a:xfrm>
        </p:spPr>
        <p:txBody>
          <a:bodyPr/>
          <a:lstStyle/>
          <a:p>
            <a:pPr algn="ctr" eaLnBrk="1" hangingPunct="1"/>
            <a:r>
              <a:rPr lang="en-GB" sz="3200" dirty="0"/>
              <a:t>11- Centre’s Annual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42016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IWM-PPT_AHN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WM-PPT_AHN.pot [Read-Only] [Compatibility Mode]" id="{B81A0BD5-41B1-45D5-B3FC-D6EB23FF2700}" vid="{0D46A42B-FD9F-4337-9E45-C02D97685406}"/>
    </a:ext>
  </a:extLst>
</a:theme>
</file>

<file path=ppt/theme/theme2.xml><?xml version="1.0" encoding="utf-8"?>
<a:theme xmlns:a="http://schemas.openxmlformats.org/drawingml/2006/main" name="CIWM-trainer-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CIWM-PPT_AHN (2)</Template>
  <TotalTime>5638</TotalTime>
  <Words>161</Words>
  <Application>Microsoft Office PowerPoint</Application>
  <PresentationFormat>On-screen Show (4:3)</PresentationFormat>
  <Paragraphs>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45 Book</vt:lpstr>
      <vt:lpstr>Calibri</vt:lpstr>
      <vt:lpstr>Century Gothic</vt:lpstr>
      <vt:lpstr>Optima</vt:lpstr>
      <vt:lpstr>Wingdings</vt:lpstr>
      <vt:lpstr>CIWM-PPT_AHN (2)</vt:lpstr>
      <vt:lpstr>CIWM-trainer-PPT</vt:lpstr>
      <vt:lpstr>Name of Centre? Centre Council  AGM</vt:lpstr>
      <vt:lpstr>1- Welcome</vt:lpstr>
      <vt:lpstr>5- Centre Councillors’ Election</vt:lpstr>
      <vt:lpstr>Other Members of Centre Council</vt:lpstr>
      <vt:lpstr>Centre Council Attendance Year? (eg. 2020)</vt:lpstr>
      <vt:lpstr>6,7,8 - Confirmation of other roles </vt:lpstr>
      <vt:lpstr>9- Confirmation of NMN Coordinators</vt:lpstr>
      <vt:lpstr>10- Confirmation of Auditors</vt:lpstr>
      <vt:lpstr>11- Centre’s Annual Report</vt:lpstr>
      <vt:lpstr>12- Centre’s Financial Report</vt:lpstr>
      <vt:lpstr>13- Any Other Business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Secretary’s Report</dc:title>
  <dc:creator>jamie.fry</dc:creator>
  <cp:lastModifiedBy>Gail Martin</cp:lastModifiedBy>
  <cp:revision>469</cp:revision>
  <dcterms:created xsi:type="dcterms:W3CDTF">2015-03-23T16:30:28Z</dcterms:created>
  <dcterms:modified xsi:type="dcterms:W3CDTF">2020-05-21T11:52:28Z</dcterms:modified>
</cp:coreProperties>
</file>